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8" roundtripDataSignature="AMtx7mhuIFZ27Bmgt1Ez4wNz753l6LNLW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2ddda617c36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2ddda617c3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итульный слайд" type="title">
  <p:cSld name="TITLE">
    <p:spTree>
      <p:nvGrpSpPr>
        <p:cNvPr id="11" name="Shape 11"/>
        <p:cNvGrpSpPr/>
        <p:nvPr/>
      </p:nvGrpSpPr>
      <p:grpSpPr>
        <a:xfrm>
          <a:off x="0" y="0"/>
          <a:ext cx="0" cy="0"/>
          <a:chOff x="0" y="0"/>
          <a:chExt cx="0" cy="0"/>
        </a:xfrm>
      </p:grpSpPr>
      <p:sp>
        <p:nvSpPr>
          <p:cNvPr id="12" name="Google Shape;12;p4"/>
          <p:cNvSpPr txBox="1"/>
          <p:nvPr>
            <p:ph type="ctrTitle"/>
          </p:nvPr>
        </p:nvSpPr>
        <p:spPr>
          <a:xfrm>
            <a:off x="703603" y="1105272"/>
            <a:ext cx="8192568"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4"/>
          <p:cNvSpPr txBox="1"/>
          <p:nvPr>
            <p:ph idx="1" type="subTitle"/>
          </p:nvPr>
        </p:nvSpPr>
        <p:spPr>
          <a:xfrm>
            <a:off x="703603" y="3619129"/>
            <a:ext cx="8192568"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вертикальный текст" type="vertTx">
  <p:cSld name="VERTICAL_TEXT">
    <p:spTree>
      <p:nvGrpSpPr>
        <p:cNvPr id="56" name="Shape 56"/>
        <p:cNvGrpSpPr/>
        <p:nvPr/>
      </p:nvGrpSpPr>
      <p:grpSpPr>
        <a:xfrm>
          <a:off x="0" y="0"/>
          <a:ext cx="0" cy="0"/>
          <a:chOff x="0" y="0"/>
          <a:chExt cx="0" cy="0"/>
        </a:xfrm>
      </p:grpSpPr>
      <p:sp>
        <p:nvSpPr>
          <p:cNvPr id="57" name="Google Shape;57;p13"/>
          <p:cNvSpPr txBox="1"/>
          <p:nvPr>
            <p:ph type="title"/>
          </p:nvPr>
        </p:nvSpPr>
        <p:spPr>
          <a:xfrm>
            <a:off x="838200" y="1153682"/>
            <a:ext cx="8169067" cy="64093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3"/>
          <p:cNvSpPr txBox="1"/>
          <p:nvPr>
            <p:ph idx="1" type="body"/>
          </p:nvPr>
        </p:nvSpPr>
        <p:spPr>
          <a:xfrm rot="5400000">
            <a:off x="3230667" y="-435478"/>
            <a:ext cx="3384134" cy="816906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9" name="Google Shape;59;p13"/>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0" name="Google Shape;60;p13"/>
          <p:cNvSpPr txBox="1"/>
          <p:nvPr>
            <p:ph idx="11" type="ftr"/>
          </p:nvPr>
        </p:nvSpPr>
        <p:spPr>
          <a:xfrm>
            <a:off x="4038600" y="635635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1" name="Google Shape;61;p13"/>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Calibri"/>
                <a:ea typeface="Calibri"/>
                <a:cs typeface="Calibri"/>
                <a:sym typeface="Calibri"/>
              </a:defRPr>
            </a:lvl1pPr>
            <a:lvl2pPr indent="0" lvl="1" marL="0" marR="0" rtl="0" algn="l">
              <a:spcBef>
                <a:spcPts val="0"/>
              </a:spcBef>
              <a:buNone/>
              <a:defRPr sz="1800">
                <a:solidFill>
                  <a:schemeClr val="dk1"/>
                </a:solidFill>
                <a:latin typeface="Calibri"/>
                <a:ea typeface="Calibri"/>
                <a:cs typeface="Calibri"/>
                <a:sym typeface="Calibri"/>
              </a:defRPr>
            </a:lvl2pPr>
            <a:lvl3pPr indent="0" lvl="2" marL="0" marR="0" rtl="0" algn="l">
              <a:spcBef>
                <a:spcPts val="0"/>
              </a:spcBef>
              <a:buNone/>
              <a:defRPr sz="1800">
                <a:solidFill>
                  <a:schemeClr val="dk1"/>
                </a:solidFill>
                <a:latin typeface="Calibri"/>
                <a:ea typeface="Calibri"/>
                <a:cs typeface="Calibri"/>
                <a:sym typeface="Calibri"/>
              </a:defRPr>
            </a:lvl3pPr>
            <a:lvl4pPr indent="0" lvl="3" marL="0" marR="0" rtl="0" algn="l">
              <a:spcBef>
                <a:spcPts val="0"/>
              </a:spcBef>
              <a:buNone/>
              <a:defRPr sz="1800">
                <a:solidFill>
                  <a:schemeClr val="dk1"/>
                </a:solidFill>
                <a:latin typeface="Calibri"/>
                <a:ea typeface="Calibri"/>
                <a:cs typeface="Calibri"/>
                <a:sym typeface="Calibri"/>
              </a:defRPr>
            </a:lvl4pPr>
            <a:lvl5pPr indent="0" lvl="4" marL="0" marR="0" rtl="0" algn="l">
              <a:spcBef>
                <a:spcPts val="0"/>
              </a:spcBef>
              <a:buNone/>
              <a:defRPr sz="1800">
                <a:solidFill>
                  <a:schemeClr val="dk1"/>
                </a:solidFill>
                <a:latin typeface="Calibri"/>
                <a:ea typeface="Calibri"/>
                <a:cs typeface="Calibri"/>
                <a:sym typeface="Calibri"/>
              </a:defRPr>
            </a:lvl5pPr>
            <a:lvl6pPr indent="0" lvl="5" marL="0" marR="0" rtl="0" algn="l">
              <a:spcBef>
                <a:spcPts val="0"/>
              </a:spcBef>
              <a:buNone/>
              <a:defRPr sz="1800">
                <a:solidFill>
                  <a:schemeClr val="dk1"/>
                </a:solidFill>
                <a:latin typeface="Calibri"/>
                <a:ea typeface="Calibri"/>
                <a:cs typeface="Calibri"/>
                <a:sym typeface="Calibri"/>
              </a:defRPr>
            </a:lvl6pPr>
            <a:lvl7pPr indent="0" lvl="6" marL="0" marR="0" rtl="0" algn="l">
              <a:spcBef>
                <a:spcPts val="0"/>
              </a:spcBef>
              <a:buNone/>
              <a:defRPr sz="1800">
                <a:solidFill>
                  <a:schemeClr val="dk1"/>
                </a:solidFill>
                <a:latin typeface="Calibri"/>
                <a:ea typeface="Calibri"/>
                <a:cs typeface="Calibri"/>
                <a:sym typeface="Calibri"/>
              </a:defRPr>
            </a:lvl7pPr>
            <a:lvl8pPr indent="0" lvl="7" marL="0" marR="0" rtl="0" algn="l">
              <a:spcBef>
                <a:spcPts val="0"/>
              </a:spcBef>
              <a:buNone/>
              <a:defRPr sz="1800">
                <a:solidFill>
                  <a:schemeClr val="dk1"/>
                </a:solidFill>
                <a:latin typeface="Calibri"/>
                <a:ea typeface="Calibri"/>
                <a:cs typeface="Calibri"/>
                <a:sym typeface="Calibri"/>
              </a:defRPr>
            </a:lvl8pPr>
            <a:lvl9pPr indent="0" lvl="8" marL="0" marR="0" rtl="0" algn="l">
              <a:spcBef>
                <a:spcPts val="0"/>
              </a:spcBef>
              <a:buNone/>
              <a:defRPr sz="1800">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Вертикальный заголовок и текст" type="vertTitleAndTx">
  <p:cSld name="VERTICAL_TITLE_AND_VERTICAL_TEXT">
    <p:spTree>
      <p:nvGrpSpPr>
        <p:cNvPr id="62" name="Shape 62"/>
        <p:cNvGrpSpPr/>
        <p:nvPr/>
      </p:nvGrpSpPr>
      <p:grpSpPr>
        <a:xfrm>
          <a:off x="0" y="0"/>
          <a:ext cx="0" cy="0"/>
          <a:chOff x="0" y="0"/>
          <a:chExt cx="0" cy="0"/>
        </a:xfrm>
      </p:grpSpPr>
      <p:sp>
        <p:nvSpPr>
          <p:cNvPr id="63" name="Google Shape;63;p14"/>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4" name="Google Shape;64;p14"/>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5" name="Google Shape;65;p14"/>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6" name="Google Shape;66;p14"/>
          <p:cNvSpPr txBox="1"/>
          <p:nvPr>
            <p:ph idx="11" type="ftr"/>
          </p:nvPr>
        </p:nvSpPr>
        <p:spPr>
          <a:xfrm>
            <a:off x="4038600" y="635635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7" name="Google Shape;67;p14"/>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Calibri"/>
                <a:ea typeface="Calibri"/>
                <a:cs typeface="Calibri"/>
                <a:sym typeface="Calibri"/>
              </a:defRPr>
            </a:lvl1pPr>
            <a:lvl2pPr indent="0" lvl="1" marL="0" marR="0" rtl="0" algn="l">
              <a:spcBef>
                <a:spcPts val="0"/>
              </a:spcBef>
              <a:buNone/>
              <a:defRPr sz="1800">
                <a:solidFill>
                  <a:schemeClr val="dk1"/>
                </a:solidFill>
                <a:latin typeface="Calibri"/>
                <a:ea typeface="Calibri"/>
                <a:cs typeface="Calibri"/>
                <a:sym typeface="Calibri"/>
              </a:defRPr>
            </a:lvl2pPr>
            <a:lvl3pPr indent="0" lvl="2" marL="0" marR="0" rtl="0" algn="l">
              <a:spcBef>
                <a:spcPts val="0"/>
              </a:spcBef>
              <a:buNone/>
              <a:defRPr sz="1800">
                <a:solidFill>
                  <a:schemeClr val="dk1"/>
                </a:solidFill>
                <a:latin typeface="Calibri"/>
                <a:ea typeface="Calibri"/>
                <a:cs typeface="Calibri"/>
                <a:sym typeface="Calibri"/>
              </a:defRPr>
            </a:lvl3pPr>
            <a:lvl4pPr indent="0" lvl="3" marL="0" marR="0" rtl="0" algn="l">
              <a:spcBef>
                <a:spcPts val="0"/>
              </a:spcBef>
              <a:buNone/>
              <a:defRPr sz="1800">
                <a:solidFill>
                  <a:schemeClr val="dk1"/>
                </a:solidFill>
                <a:latin typeface="Calibri"/>
                <a:ea typeface="Calibri"/>
                <a:cs typeface="Calibri"/>
                <a:sym typeface="Calibri"/>
              </a:defRPr>
            </a:lvl4pPr>
            <a:lvl5pPr indent="0" lvl="4" marL="0" marR="0" rtl="0" algn="l">
              <a:spcBef>
                <a:spcPts val="0"/>
              </a:spcBef>
              <a:buNone/>
              <a:defRPr sz="1800">
                <a:solidFill>
                  <a:schemeClr val="dk1"/>
                </a:solidFill>
                <a:latin typeface="Calibri"/>
                <a:ea typeface="Calibri"/>
                <a:cs typeface="Calibri"/>
                <a:sym typeface="Calibri"/>
              </a:defRPr>
            </a:lvl5pPr>
            <a:lvl6pPr indent="0" lvl="5" marL="0" marR="0" rtl="0" algn="l">
              <a:spcBef>
                <a:spcPts val="0"/>
              </a:spcBef>
              <a:buNone/>
              <a:defRPr sz="1800">
                <a:solidFill>
                  <a:schemeClr val="dk1"/>
                </a:solidFill>
                <a:latin typeface="Calibri"/>
                <a:ea typeface="Calibri"/>
                <a:cs typeface="Calibri"/>
                <a:sym typeface="Calibri"/>
              </a:defRPr>
            </a:lvl6pPr>
            <a:lvl7pPr indent="0" lvl="6" marL="0" marR="0" rtl="0" algn="l">
              <a:spcBef>
                <a:spcPts val="0"/>
              </a:spcBef>
              <a:buNone/>
              <a:defRPr sz="1800">
                <a:solidFill>
                  <a:schemeClr val="dk1"/>
                </a:solidFill>
                <a:latin typeface="Calibri"/>
                <a:ea typeface="Calibri"/>
                <a:cs typeface="Calibri"/>
                <a:sym typeface="Calibri"/>
              </a:defRPr>
            </a:lvl7pPr>
            <a:lvl8pPr indent="0" lvl="7" marL="0" marR="0" rtl="0" algn="l">
              <a:spcBef>
                <a:spcPts val="0"/>
              </a:spcBef>
              <a:buNone/>
              <a:defRPr sz="1800">
                <a:solidFill>
                  <a:schemeClr val="dk1"/>
                </a:solidFill>
                <a:latin typeface="Calibri"/>
                <a:ea typeface="Calibri"/>
                <a:cs typeface="Calibri"/>
                <a:sym typeface="Calibri"/>
              </a:defRPr>
            </a:lvl8pPr>
            <a:lvl9pPr indent="0" lvl="8" marL="0" marR="0" rtl="0" algn="l">
              <a:spcBef>
                <a:spcPts val="0"/>
              </a:spcBef>
              <a:buNone/>
              <a:defRPr sz="1800">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объект" type="obj">
  <p:cSld name="OBJECT">
    <p:spTree>
      <p:nvGrpSpPr>
        <p:cNvPr id="14" name="Shape 14"/>
        <p:cNvGrpSpPr/>
        <p:nvPr/>
      </p:nvGrpSpPr>
      <p:grpSpPr>
        <a:xfrm>
          <a:off x="0" y="0"/>
          <a:ext cx="0" cy="0"/>
          <a:chOff x="0" y="0"/>
          <a:chExt cx="0" cy="0"/>
        </a:xfrm>
      </p:grpSpPr>
      <p:sp>
        <p:nvSpPr>
          <p:cNvPr id="15" name="Google Shape;15;p5"/>
          <p:cNvSpPr txBox="1"/>
          <p:nvPr>
            <p:ph type="title"/>
          </p:nvPr>
        </p:nvSpPr>
        <p:spPr>
          <a:xfrm>
            <a:off x="427290" y="1093862"/>
            <a:ext cx="8571431" cy="59682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4400"/>
              <a:buFont typeface="Calibri"/>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 name="Google Shape;16;p5"/>
          <p:cNvSpPr txBox="1"/>
          <p:nvPr>
            <p:ph idx="1" type="body"/>
          </p:nvPr>
        </p:nvSpPr>
        <p:spPr>
          <a:xfrm>
            <a:off x="427290" y="1825626"/>
            <a:ext cx="8571431" cy="3541134"/>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lt1"/>
              </a:buClr>
              <a:buSzPts val="2800"/>
              <a:buChar char="•"/>
              <a:defRPr>
                <a:solidFill>
                  <a:schemeClr val="lt1"/>
                </a:solidFill>
              </a:defRPr>
            </a:lvl1pPr>
            <a:lvl2pPr indent="-381000" lvl="1" marL="914400" algn="l">
              <a:lnSpc>
                <a:spcPct val="90000"/>
              </a:lnSpc>
              <a:spcBef>
                <a:spcPts val="500"/>
              </a:spcBef>
              <a:spcAft>
                <a:spcPts val="0"/>
              </a:spcAft>
              <a:buClr>
                <a:schemeClr val="lt1"/>
              </a:buClr>
              <a:buSzPts val="2400"/>
              <a:buChar char="•"/>
              <a:defRPr>
                <a:solidFill>
                  <a:schemeClr val="lt1"/>
                </a:solidFill>
              </a:defRPr>
            </a:lvl2pPr>
            <a:lvl3pPr indent="-355600" lvl="2" marL="1371600" algn="l">
              <a:lnSpc>
                <a:spcPct val="90000"/>
              </a:lnSpc>
              <a:spcBef>
                <a:spcPts val="500"/>
              </a:spcBef>
              <a:spcAft>
                <a:spcPts val="0"/>
              </a:spcAft>
              <a:buClr>
                <a:schemeClr val="lt1"/>
              </a:buClr>
              <a:buSzPts val="2000"/>
              <a:buChar char="•"/>
              <a:defRPr>
                <a:solidFill>
                  <a:schemeClr val="lt1"/>
                </a:solidFill>
              </a:defRPr>
            </a:lvl3pPr>
            <a:lvl4pPr indent="-342900" lvl="3" marL="1828800" algn="l">
              <a:lnSpc>
                <a:spcPct val="90000"/>
              </a:lnSpc>
              <a:spcBef>
                <a:spcPts val="500"/>
              </a:spcBef>
              <a:spcAft>
                <a:spcPts val="0"/>
              </a:spcAft>
              <a:buClr>
                <a:schemeClr val="lt1"/>
              </a:buClr>
              <a:buSzPts val="1800"/>
              <a:buChar char="•"/>
              <a:defRPr>
                <a:solidFill>
                  <a:schemeClr val="lt1"/>
                </a:solidFill>
              </a:defRPr>
            </a:lvl4pPr>
            <a:lvl5pPr indent="-342900" lvl="4" marL="2286000" algn="l">
              <a:lnSpc>
                <a:spcPct val="90000"/>
              </a:lnSpc>
              <a:spcBef>
                <a:spcPts val="500"/>
              </a:spcBef>
              <a:spcAft>
                <a:spcPts val="0"/>
              </a:spcAft>
              <a:buClr>
                <a:schemeClr val="lt1"/>
              </a:buClr>
              <a:buSzPts val="18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раздела" type="secHead">
  <p:cSld name="SECTION_HEADER">
    <p:spTree>
      <p:nvGrpSpPr>
        <p:cNvPr id="17" name="Shape 17"/>
        <p:cNvGrpSpPr/>
        <p:nvPr/>
      </p:nvGrpSpPr>
      <p:grpSpPr>
        <a:xfrm>
          <a:off x="0" y="0"/>
          <a:ext cx="0" cy="0"/>
          <a:chOff x="0" y="0"/>
          <a:chExt cx="0" cy="0"/>
        </a:xfrm>
      </p:grpSpPr>
      <p:sp>
        <p:nvSpPr>
          <p:cNvPr id="18" name="Google Shape;18;p6"/>
          <p:cNvSpPr txBox="1"/>
          <p:nvPr>
            <p:ph type="title"/>
          </p:nvPr>
        </p:nvSpPr>
        <p:spPr>
          <a:xfrm>
            <a:off x="831850" y="957709"/>
            <a:ext cx="8756531" cy="9565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6000"/>
              <a:buFont typeface="Calibri"/>
              <a:buNone/>
              <a:defRPr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6"/>
          <p:cNvSpPr txBox="1"/>
          <p:nvPr>
            <p:ph idx="1" type="body"/>
          </p:nvPr>
        </p:nvSpPr>
        <p:spPr>
          <a:xfrm>
            <a:off x="831850" y="2110811"/>
            <a:ext cx="8756531" cy="331226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sz="2400">
                <a:solidFill>
                  <a:schemeClr val="lt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Два объекта" type="twoObj">
  <p:cSld name="TWO_OBJECTS">
    <p:spTree>
      <p:nvGrpSpPr>
        <p:cNvPr id="20" name="Shape 20"/>
        <p:cNvGrpSpPr/>
        <p:nvPr/>
      </p:nvGrpSpPr>
      <p:grpSpPr>
        <a:xfrm>
          <a:off x="0" y="0"/>
          <a:ext cx="0" cy="0"/>
          <a:chOff x="0" y="0"/>
          <a:chExt cx="0" cy="0"/>
        </a:xfrm>
      </p:grpSpPr>
      <p:sp>
        <p:nvSpPr>
          <p:cNvPr id="21" name="Google Shape;21;p7"/>
          <p:cNvSpPr txBox="1"/>
          <p:nvPr>
            <p:ph type="title"/>
          </p:nvPr>
        </p:nvSpPr>
        <p:spPr>
          <a:xfrm>
            <a:off x="838200" y="1153682"/>
            <a:ext cx="8169067" cy="64093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 name="Google Shape;22;p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3" name="Google Shape;23;p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7"/>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5" name="Google Shape;25;p7"/>
          <p:cNvSpPr txBox="1"/>
          <p:nvPr>
            <p:ph idx="11" type="ftr"/>
          </p:nvPr>
        </p:nvSpPr>
        <p:spPr>
          <a:xfrm>
            <a:off x="4038600" y="635635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6" name="Google Shape;26;p7"/>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b="0" i="0" sz="1800" u="none" cap="none" strike="noStrike">
                <a:solidFill>
                  <a:schemeClr val="dk1"/>
                </a:solidFill>
                <a:latin typeface="Calibri"/>
                <a:ea typeface="Calibri"/>
                <a:cs typeface="Calibri"/>
                <a:sym typeface="Calibri"/>
              </a:defRPr>
            </a:lvl1pPr>
            <a:lvl2pPr indent="0" lvl="1" marL="0" marR="0" rtl="0" algn="l">
              <a:spcBef>
                <a:spcPts val="0"/>
              </a:spcBef>
              <a:buNone/>
              <a:defRPr b="0" i="0" sz="1800" u="none" cap="none" strike="noStrike">
                <a:solidFill>
                  <a:schemeClr val="dk1"/>
                </a:solidFill>
                <a:latin typeface="Calibri"/>
                <a:ea typeface="Calibri"/>
                <a:cs typeface="Calibri"/>
                <a:sym typeface="Calibri"/>
              </a:defRPr>
            </a:lvl2pPr>
            <a:lvl3pPr indent="0" lvl="2" marL="0" marR="0" rtl="0" algn="l">
              <a:spcBef>
                <a:spcPts val="0"/>
              </a:spcBef>
              <a:buNone/>
              <a:defRPr b="0" i="0" sz="1800" u="none" cap="none" strike="noStrike">
                <a:solidFill>
                  <a:schemeClr val="dk1"/>
                </a:solidFill>
                <a:latin typeface="Calibri"/>
                <a:ea typeface="Calibri"/>
                <a:cs typeface="Calibri"/>
                <a:sym typeface="Calibri"/>
              </a:defRPr>
            </a:lvl3pPr>
            <a:lvl4pPr indent="0" lvl="3" marL="0" marR="0" rtl="0" algn="l">
              <a:spcBef>
                <a:spcPts val="0"/>
              </a:spcBef>
              <a:buNone/>
              <a:defRPr b="0" i="0" sz="1800" u="none" cap="none" strike="noStrike">
                <a:solidFill>
                  <a:schemeClr val="dk1"/>
                </a:solidFill>
                <a:latin typeface="Calibri"/>
                <a:ea typeface="Calibri"/>
                <a:cs typeface="Calibri"/>
                <a:sym typeface="Calibri"/>
              </a:defRPr>
            </a:lvl4pPr>
            <a:lvl5pPr indent="0" lvl="4" marL="0" marR="0" rtl="0" algn="l">
              <a:spcBef>
                <a:spcPts val="0"/>
              </a:spcBef>
              <a:buNone/>
              <a:defRPr b="0" i="0" sz="1800" u="none" cap="none" strike="noStrike">
                <a:solidFill>
                  <a:schemeClr val="dk1"/>
                </a:solidFill>
                <a:latin typeface="Calibri"/>
                <a:ea typeface="Calibri"/>
                <a:cs typeface="Calibri"/>
                <a:sym typeface="Calibri"/>
              </a:defRPr>
            </a:lvl5pPr>
            <a:lvl6pPr indent="0" lvl="5" marL="0" marR="0" rtl="0" algn="l">
              <a:spcBef>
                <a:spcPts val="0"/>
              </a:spcBef>
              <a:buNone/>
              <a:defRPr b="0" i="0" sz="1800" u="none" cap="none" strike="noStrike">
                <a:solidFill>
                  <a:schemeClr val="dk1"/>
                </a:solidFill>
                <a:latin typeface="Calibri"/>
                <a:ea typeface="Calibri"/>
                <a:cs typeface="Calibri"/>
                <a:sym typeface="Calibri"/>
              </a:defRPr>
            </a:lvl6pPr>
            <a:lvl7pPr indent="0" lvl="6" marL="0" marR="0" rtl="0" algn="l">
              <a:spcBef>
                <a:spcPts val="0"/>
              </a:spcBef>
              <a:buNone/>
              <a:defRPr b="0" i="0" sz="1800" u="none" cap="none" strike="noStrike">
                <a:solidFill>
                  <a:schemeClr val="dk1"/>
                </a:solidFill>
                <a:latin typeface="Calibri"/>
                <a:ea typeface="Calibri"/>
                <a:cs typeface="Calibri"/>
                <a:sym typeface="Calibri"/>
              </a:defRPr>
            </a:lvl7pPr>
            <a:lvl8pPr indent="0" lvl="7" marL="0" marR="0" rtl="0" algn="l">
              <a:spcBef>
                <a:spcPts val="0"/>
              </a:spcBef>
              <a:buNone/>
              <a:defRPr b="0" i="0" sz="1800" u="none" cap="none" strike="noStrike">
                <a:solidFill>
                  <a:schemeClr val="dk1"/>
                </a:solidFill>
                <a:latin typeface="Calibri"/>
                <a:ea typeface="Calibri"/>
                <a:cs typeface="Calibri"/>
                <a:sym typeface="Calibri"/>
              </a:defRPr>
            </a:lvl8pPr>
            <a:lvl9pPr indent="0" lvl="8" marL="0" marR="0" rtl="0" algn="l">
              <a:spcBef>
                <a:spcPts val="0"/>
              </a:spcBef>
              <a:buNone/>
              <a:defRPr b="0" i="0" sz="18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Сравнение" type="twoTxTwoObj">
  <p:cSld name="TWO_OBJECTS_WITH_TEXT">
    <p:spTree>
      <p:nvGrpSpPr>
        <p:cNvPr id="27" name="Shape 27"/>
        <p:cNvGrpSpPr/>
        <p:nvPr/>
      </p:nvGrpSpPr>
      <p:grpSpPr>
        <a:xfrm>
          <a:off x="0" y="0"/>
          <a:ext cx="0" cy="0"/>
          <a:chOff x="0" y="0"/>
          <a:chExt cx="0" cy="0"/>
        </a:xfrm>
      </p:grpSpPr>
      <p:sp>
        <p:nvSpPr>
          <p:cNvPr id="28" name="Google Shape;28;p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4400"/>
              <a:buFont typeface="Calibri"/>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solidFill>
                  <a:schemeClr val="lt1"/>
                </a:solidFil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0" name="Google Shape;30;p8"/>
          <p:cNvSpPr txBox="1"/>
          <p:nvPr>
            <p:ph idx="2" type="body"/>
          </p:nvPr>
        </p:nvSpPr>
        <p:spPr>
          <a:xfrm>
            <a:off x="862014" y="2505075"/>
            <a:ext cx="5157787" cy="3382977"/>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lt1"/>
              </a:buClr>
              <a:buSzPts val="2800"/>
              <a:buChar char="•"/>
              <a:defRPr>
                <a:solidFill>
                  <a:schemeClr val="lt1"/>
                </a:solidFill>
              </a:defRPr>
            </a:lvl1pPr>
            <a:lvl2pPr indent="-381000" lvl="1" marL="914400" algn="l">
              <a:lnSpc>
                <a:spcPct val="90000"/>
              </a:lnSpc>
              <a:spcBef>
                <a:spcPts val="500"/>
              </a:spcBef>
              <a:spcAft>
                <a:spcPts val="0"/>
              </a:spcAft>
              <a:buClr>
                <a:schemeClr val="lt1"/>
              </a:buClr>
              <a:buSzPts val="2400"/>
              <a:buChar char="•"/>
              <a:defRPr>
                <a:solidFill>
                  <a:schemeClr val="lt1"/>
                </a:solidFill>
              </a:defRPr>
            </a:lvl2pPr>
            <a:lvl3pPr indent="-355600" lvl="2" marL="1371600" algn="l">
              <a:lnSpc>
                <a:spcPct val="90000"/>
              </a:lnSpc>
              <a:spcBef>
                <a:spcPts val="500"/>
              </a:spcBef>
              <a:spcAft>
                <a:spcPts val="0"/>
              </a:spcAft>
              <a:buClr>
                <a:schemeClr val="lt1"/>
              </a:buClr>
              <a:buSzPts val="2000"/>
              <a:buChar char="•"/>
              <a:defRPr>
                <a:solidFill>
                  <a:schemeClr val="lt1"/>
                </a:solidFill>
              </a:defRPr>
            </a:lvl3pPr>
            <a:lvl4pPr indent="-342900" lvl="3" marL="1828800" algn="l">
              <a:lnSpc>
                <a:spcPct val="90000"/>
              </a:lnSpc>
              <a:spcBef>
                <a:spcPts val="500"/>
              </a:spcBef>
              <a:spcAft>
                <a:spcPts val="0"/>
              </a:spcAft>
              <a:buClr>
                <a:schemeClr val="lt1"/>
              </a:buClr>
              <a:buSzPts val="1800"/>
              <a:buChar char="•"/>
              <a:defRPr>
                <a:solidFill>
                  <a:schemeClr val="lt1"/>
                </a:solidFill>
              </a:defRPr>
            </a:lvl4pPr>
            <a:lvl5pPr indent="-342900" lvl="4" marL="2286000" algn="l">
              <a:lnSpc>
                <a:spcPct val="90000"/>
              </a:lnSpc>
              <a:spcBef>
                <a:spcPts val="500"/>
              </a:spcBef>
              <a:spcAft>
                <a:spcPts val="0"/>
              </a:spcAft>
              <a:buClr>
                <a:schemeClr val="lt1"/>
              </a:buClr>
              <a:buSzPts val="18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1" name="Google Shape;31;p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solidFill>
                  <a:schemeClr val="lt1"/>
                </a:solidFil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2" name="Google Shape;32;p8"/>
          <p:cNvSpPr txBox="1"/>
          <p:nvPr>
            <p:ph idx="4" type="body"/>
          </p:nvPr>
        </p:nvSpPr>
        <p:spPr>
          <a:xfrm>
            <a:off x="6172200" y="2505075"/>
            <a:ext cx="5183188" cy="3382977"/>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lt1"/>
              </a:buClr>
              <a:buSzPts val="2800"/>
              <a:buChar char="•"/>
              <a:defRPr>
                <a:solidFill>
                  <a:schemeClr val="lt1"/>
                </a:solidFill>
              </a:defRPr>
            </a:lvl1pPr>
            <a:lvl2pPr indent="-381000" lvl="1" marL="914400" algn="l">
              <a:lnSpc>
                <a:spcPct val="90000"/>
              </a:lnSpc>
              <a:spcBef>
                <a:spcPts val="500"/>
              </a:spcBef>
              <a:spcAft>
                <a:spcPts val="0"/>
              </a:spcAft>
              <a:buClr>
                <a:schemeClr val="lt1"/>
              </a:buClr>
              <a:buSzPts val="2400"/>
              <a:buChar char="•"/>
              <a:defRPr>
                <a:solidFill>
                  <a:schemeClr val="lt1"/>
                </a:solidFill>
              </a:defRPr>
            </a:lvl2pPr>
            <a:lvl3pPr indent="-355600" lvl="2" marL="1371600" algn="l">
              <a:lnSpc>
                <a:spcPct val="90000"/>
              </a:lnSpc>
              <a:spcBef>
                <a:spcPts val="500"/>
              </a:spcBef>
              <a:spcAft>
                <a:spcPts val="0"/>
              </a:spcAft>
              <a:buClr>
                <a:schemeClr val="lt1"/>
              </a:buClr>
              <a:buSzPts val="2000"/>
              <a:buChar char="•"/>
              <a:defRPr>
                <a:solidFill>
                  <a:schemeClr val="lt1"/>
                </a:solidFill>
              </a:defRPr>
            </a:lvl3pPr>
            <a:lvl4pPr indent="-342900" lvl="3" marL="1828800" algn="l">
              <a:lnSpc>
                <a:spcPct val="90000"/>
              </a:lnSpc>
              <a:spcBef>
                <a:spcPts val="500"/>
              </a:spcBef>
              <a:spcAft>
                <a:spcPts val="0"/>
              </a:spcAft>
              <a:buClr>
                <a:schemeClr val="lt1"/>
              </a:buClr>
              <a:buSzPts val="1800"/>
              <a:buChar char="•"/>
              <a:defRPr>
                <a:solidFill>
                  <a:schemeClr val="lt1"/>
                </a:solidFill>
              </a:defRPr>
            </a:lvl4pPr>
            <a:lvl5pPr indent="-342900" lvl="4" marL="2286000" algn="l">
              <a:lnSpc>
                <a:spcPct val="90000"/>
              </a:lnSpc>
              <a:spcBef>
                <a:spcPts val="500"/>
              </a:spcBef>
              <a:spcAft>
                <a:spcPts val="0"/>
              </a:spcAft>
              <a:buClr>
                <a:schemeClr val="lt1"/>
              </a:buClr>
              <a:buSzPts val="18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олько заголовок" type="titleOnly">
  <p:cSld name="TITLE_ONLY">
    <p:spTree>
      <p:nvGrpSpPr>
        <p:cNvPr id="33" name="Shape 33"/>
        <p:cNvGrpSpPr/>
        <p:nvPr/>
      </p:nvGrpSpPr>
      <p:grpSpPr>
        <a:xfrm>
          <a:off x="0" y="0"/>
          <a:ext cx="0" cy="0"/>
          <a:chOff x="0" y="0"/>
          <a:chExt cx="0" cy="0"/>
        </a:xfrm>
      </p:grpSpPr>
      <p:sp>
        <p:nvSpPr>
          <p:cNvPr id="34" name="Google Shape;34;p9"/>
          <p:cNvSpPr txBox="1"/>
          <p:nvPr>
            <p:ph type="title"/>
          </p:nvPr>
        </p:nvSpPr>
        <p:spPr>
          <a:xfrm>
            <a:off x="838200" y="1153682"/>
            <a:ext cx="8169067" cy="64093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4400"/>
              <a:buFont typeface="Calibri"/>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9"/>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6" name="Google Shape;36;p9"/>
          <p:cNvSpPr txBox="1"/>
          <p:nvPr>
            <p:ph idx="11" type="ftr"/>
          </p:nvPr>
        </p:nvSpPr>
        <p:spPr>
          <a:xfrm>
            <a:off x="4038600" y="635635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7" name="Google Shape;37;p9"/>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Calibri"/>
                <a:ea typeface="Calibri"/>
                <a:cs typeface="Calibri"/>
                <a:sym typeface="Calibri"/>
              </a:defRPr>
            </a:lvl1pPr>
            <a:lvl2pPr indent="0" lvl="1" marL="0" marR="0" rtl="0" algn="l">
              <a:spcBef>
                <a:spcPts val="0"/>
              </a:spcBef>
              <a:buNone/>
              <a:defRPr sz="1800">
                <a:solidFill>
                  <a:schemeClr val="dk1"/>
                </a:solidFill>
                <a:latin typeface="Calibri"/>
                <a:ea typeface="Calibri"/>
                <a:cs typeface="Calibri"/>
                <a:sym typeface="Calibri"/>
              </a:defRPr>
            </a:lvl2pPr>
            <a:lvl3pPr indent="0" lvl="2" marL="0" marR="0" rtl="0" algn="l">
              <a:spcBef>
                <a:spcPts val="0"/>
              </a:spcBef>
              <a:buNone/>
              <a:defRPr sz="1800">
                <a:solidFill>
                  <a:schemeClr val="dk1"/>
                </a:solidFill>
                <a:latin typeface="Calibri"/>
                <a:ea typeface="Calibri"/>
                <a:cs typeface="Calibri"/>
                <a:sym typeface="Calibri"/>
              </a:defRPr>
            </a:lvl3pPr>
            <a:lvl4pPr indent="0" lvl="3" marL="0" marR="0" rtl="0" algn="l">
              <a:spcBef>
                <a:spcPts val="0"/>
              </a:spcBef>
              <a:buNone/>
              <a:defRPr sz="1800">
                <a:solidFill>
                  <a:schemeClr val="dk1"/>
                </a:solidFill>
                <a:latin typeface="Calibri"/>
                <a:ea typeface="Calibri"/>
                <a:cs typeface="Calibri"/>
                <a:sym typeface="Calibri"/>
              </a:defRPr>
            </a:lvl4pPr>
            <a:lvl5pPr indent="0" lvl="4" marL="0" marR="0" rtl="0" algn="l">
              <a:spcBef>
                <a:spcPts val="0"/>
              </a:spcBef>
              <a:buNone/>
              <a:defRPr sz="1800">
                <a:solidFill>
                  <a:schemeClr val="dk1"/>
                </a:solidFill>
                <a:latin typeface="Calibri"/>
                <a:ea typeface="Calibri"/>
                <a:cs typeface="Calibri"/>
                <a:sym typeface="Calibri"/>
              </a:defRPr>
            </a:lvl5pPr>
            <a:lvl6pPr indent="0" lvl="5" marL="0" marR="0" rtl="0" algn="l">
              <a:spcBef>
                <a:spcPts val="0"/>
              </a:spcBef>
              <a:buNone/>
              <a:defRPr sz="1800">
                <a:solidFill>
                  <a:schemeClr val="dk1"/>
                </a:solidFill>
                <a:latin typeface="Calibri"/>
                <a:ea typeface="Calibri"/>
                <a:cs typeface="Calibri"/>
                <a:sym typeface="Calibri"/>
              </a:defRPr>
            </a:lvl6pPr>
            <a:lvl7pPr indent="0" lvl="6" marL="0" marR="0" rtl="0" algn="l">
              <a:spcBef>
                <a:spcPts val="0"/>
              </a:spcBef>
              <a:buNone/>
              <a:defRPr sz="1800">
                <a:solidFill>
                  <a:schemeClr val="dk1"/>
                </a:solidFill>
                <a:latin typeface="Calibri"/>
                <a:ea typeface="Calibri"/>
                <a:cs typeface="Calibri"/>
                <a:sym typeface="Calibri"/>
              </a:defRPr>
            </a:lvl7pPr>
            <a:lvl8pPr indent="0" lvl="7" marL="0" marR="0" rtl="0" algn="l">
              <a:spcBef>
                <a:spcPts val="0"/>
              </a:spcBef>
              <a:buNone/>
              <a:defRPr sz="1800">
                <a:solidFill>
                  <a:schemeClr val="dk1"/>
                </a:solidFill>
                <a:latin typeface="Calibri"/>
                <a:ea typeface="Calibri"/>
                <a:cs typeface="Calibri"/>
                <a:sym typeface="Calibri"/>
              </a:defRPr>
            </a:lvl8pPr>
            <a:lvl9pPr indent="0" lvl="8" marL="0" marR="0" rtl="0" algn="l">
              <a:spcBef>
                <a:spcPts val="0"/>
              </a:spcBef>
              <a:buNone/>
              <a:defRPr sz="1800">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Пустой слайд" type="blank">
  <p:cSld name="BLANK">
    <p:spTree>
      <p:nvGrpSpPr>
        <p:cNvPr id="38" name="Shape 38"/>
        <p:cNvGrpSpPr/>
        <p:nvPr/>
      </p:nvGrpSpPr>
      <p:grpSpPr>
        <a:xfrm>
          <a:off x="0" y="0"/>
          <a:ext cx="0" cy="0"/>
          <a:chOff x="0" y="0"/>
          <a:chExt cx="0" cy="0"/>
        </a:xfrm>
      </p:grpSpPr>
      <p:sp>
        <p:nvSpPr>
          <p:cNvPr id="39" name="Google Shape;39;p10"/>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0" name="Google Shape;40;p10"/>
          <p:cNvSpPr txBox="1"/>
          <p:nvPr>
            <p:ph idx="11" type="ftr"/>
          </p:nvPr>
        </p:nvSpPr>
        <p:spPr>
          <a:xfrm>
            <a:off x="4038600" y="635635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1" name="Google Shape;41;p10"/>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Calibri"/>
                <a:ea typeface="Calibri"/>
                <a:cs typeface="Calibri"/>
                <a:sym typeface="Calibri"/>
              </a:defRPr>
            </a:lvl1pPr>
            <a:lvl2pPr indent="0" lvl="1" marL="0" marR="0" rtl="0" algn="l">
              <a:spcBef>
                <a:spcPts val="0"/>
              </a:spcBef>
              <a:buNone/>
              <a:defRPr sz="1800">
                <a:solidFill>
                  <a:schemeClr val="dk1"/>
                </a:solidFill>
                <a:latin typeface="Calibri"/>
                <a:ea typeface="Calibri"/>
                <a:cs typeface="Calibri"/>
                <a:sym typeface="Calibri"/>
              </a:defRPr>
            </a:lvl2pPr>
            <a:lvl3pPr indent="0" lvl="2" marL="0" marR="0" rtl="0" algn="l">
              <a:spcBef>
                <a:spcPts val="0"/>
              </a:spcBef>
              <a:buNone/>
              <a:defRPr sz="1800">
                <a:solidFill>
                  <a:schemeClr val="dk1"/>
                </a:solidFill>
                <a:latin typeface="Calibri"/>
                <a:ea typeface="Calibri"/>
                <a:cs typeface="Calibri"/>
                <a:sym typeface="Calibri"/>
              </a:defRPr>
            </a:lvl3pPr>
            <a:lvl4pPr indent="0" lvl="3" marL="0" marR="0" rtl="0" algn="l">
              <a:spcBef>
                <a:spcPts val="0"/>
              </a:spcBef>
              <a:buNone/>
              <a:defRPr sz="1800">
                <a:solidFill>
                  <a:schemeClr val="dk1"/>
                </a:solidFill>
                <a:latin typeface="Calibri"/>
                <a:ea typeface="Calibri"/>
                <a:cs typeface="Calibri"/>
                <a:sym typeface="Calibri"/>
              </a:defRPr>
            </a:lvl4pPr>
            <a:lvl5pPr indent="0" lvl="4" marL="0" marR="0" rtl="0" algn="l">
              <a:spcBef>
                <a:spcPts val="0"/>
              </a:spcBef>
              <a:buNone/>
              <a:defRPr sz="1800">
                <a:solidFill>
                  <a:schemeClr val="dk1"/>
                </a:solidFill>
                <a:latin typeface="Calibri"/>
                <a:ea typeface="Calibri"/>
                <a:cs typeface="Calibri"/>
                <a:sym typeface="Calibri"/>
              </a:defRPr>
            </a:lvl5pPr>
            <a:lvl6pPr indent="0" lvl="5" marL="0" marR="0" rtl="0" algn="l">
              <a:spcBef>
                <a:spcPts val="0"/>
              </a:spcBef>
              <a:buNone/>
              <a:defRPr sz="1800">
                <a:solidFill>
                  <a:schemeClr val="dk1"/>
                </a:solidFill>
                <a:latin typeface="Calibri"/>
                <a:ea typeface="Calibri"/>
                <a:cs typeface="Calibri"/>
                <a:sym typeface="Calibri"/>
              </a:defRPr>
            </a:lvl6pPr>
            <a:lvl7pPr indent="0" lvl="6" marL="0" marR="0" rtl="0" algn="l">
              <a:spcBef>
                <a:spcPts val="0"/>
              </a:spcBef>
              <a:buNone/>
              <a:defRPr sz="1800">
                <a:solidFill>
                  <a:schemeClr val="dk1"/>
                </a:solidFill>
                <a:latin typeface="Calibri"/>
                <a:ea typeface="Calibri"/>
                <a:cs typeface="Calibri"/>
                <a:sym typeface="Calibri"/>
              </a:defRPr>
            </a:lvl7pPr>
            <a:lvl8pPr indent="0" lvl="7" marL="0" marR="0" rtl="0" algn="l">
              <a:spcBef>
                <a:spcPts val="0"/>
              </a:spcBef>
              <a:buNone/>
              <a:defRPr sz="1800">
                <a:solidFill>
                  <a:schemeClr val="dk1"/>
                </a:solidFill>
                <a:latin typeface="Calibri"/>
                <a:ea typeface="Calibri"/>
                <a:cs typeface="Calibri"/>
                <a:sym typeface="Calibri"/>
              </a:defRPr>
            </a:lvl8pPr>
            <a:lvl9pPr indent="0" lvl="8" marL="0" marR="0" rtl="0" algn="l">
              <a:spcBef>
                <a:spcPts val="0"/>
              </a:spcBef>
              <a:buNone/>
              <a:defRPr sz="1800">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Объект с подписью" type="objTx">
  <p:cSld name="OBJECT_WITH_CAPTION_TEXT">
    <p:spTree>
      <p:nvGrpSpPr>
        <p:cNvPr id="42" name="Shape 42"/>
        <p:cNvGrpSpPr/>
        <p:nvPr/>
      </p:nvGrpSpPr>
      <p:grpSpPr>
        <a:xfrm>
          <a:off x="0" y="0"/>
          <a:ext cx="0" cy="0"/>
          <a:chOff x="0" y="0"/>
          <a:chExt cx="0" cy="0"/>
        </a:xfrm>
      </p:grpSpPr>
      <p:sp>
        <p:nvSpPr>
          <p:cNvPr id="43" name="Google Shape;43;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11"/>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lt1"/>
              </a:buClr>
              <a:buSzPts val="3200"/>
              <a:buChar char="•"/>
              <a:defRPr sz="3200"/>
            </a:lvl1pPr>
            <a:lvl2pPr indent="-406400" lvl="1" marL="914400" algn="l">
              <a:lnSpc>
                <a:spcPct val="90000"/>
              </a:lnSpc>
              <a:spcBef>
                <a:spcPts val="500"/>
              </a:spcBef>
              <a:spcAft>
                <a:spcPts val="0"/>
              </a:spcAft>
              <a:buClr>
                <a:schemeClr val="lt1"/>
              </a:buClr>
              <a:buSzPts val="2800"/>
              <a:buChar char="•"/>
              <a:defRPr sz="2800"/>
            </a:lvl2pPr>
            <a:lvl3pPr indent="-381000" lvl="2" marL="1371600" algn="l">
              <a:lnSpc>
                <a:spcPct val="90000"/>
              </a:lnSpc>
              <a:spcBef>
                <a:spcPts val="500"/>
              </a:spcBef>
              <a:spcAft>
                <a:spcPts val="0"/>
              </a:spcAft>
              <a:buClr>
                <a:schemeClr val="lt1"/>
              </a:buClr>
              <a:buSzPts val="2400"/>
              <a:buChar char="•"/>
              <a:defRPr sz="2400"/>
            </a:lvl3pPr>
            <a:lvl4pPr indent="-355600" lvl="3" marL="1828800" algn="l">
              <a:lnSpc>
                <a:spcPct val="90000"/>
              </a:lnSpc>
              <a:spcBef>
                <a:spcPts val="500"/>
              </a:spcBef>
              <a:spcAft>
                <a:spcPts val="0"/>
              </a:spcAft>
              <a:buClr>
                <a:schemeClr val="lt1"/>
              </a:buClr>
              <a:buSzPts val="2000"/>
              <a:buChar char="•"/>
              <a:defRPr sz="2000"/>
            </a:lvl4pPr>
            <a:lvl5pPr indent="-355600" lvl="4" marL="2286000" algn="l">
              <a:lnSpc>
                <a:spcPct val="90000"/>
              </a:lnSpc>
              <a:spcBef>
                <a:spcPts val="500"/>
              </a:spcBef>
              <a:spcAft>
                <a:spcPts val="0"/>
              </a:spcAft>
              <a:buClr>
                <a:schemeClr val="lt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45" name="Google Shape;45;p11"/>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46" name="Google Shape;46;p11"/>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7" name="Google Shape;47;p11"/>
          <p:cNvSpPr txBox="1"/>
          <p:nvPr>
            <p:ph idx="11" type="ftr"/>
          </p:nvPr>
        </p:nvSpPr>
        <p:spPr>
          <a:xfrm>
            <a:off x="4038600" y="635635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8" name="Google Shape;48;p11"/>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Calibri"/>
                <a:ea typeface="Calibri"/>
                <a:cs typeface="Calibri"/>
                <a:sym typeface="Calibri"/>
              </a:defRPr>
            </a:lvl1pPr>
            <a:lvl2pPr indent="0" lvl="1" marL="0" marR="0" rtl="0" algn="l">
              <a:spcBef>
                <a:spcPts val="0"/>
              </a:spcBef>
              <a:buNone/>
              <a:defRPr sz="1800">
                <a:solidFill>
                  <a:schemeClr val="dk1"/>
                </a:solidFill>
                <a:latin typeface="Calibri"/>
                <a:ea typeface="Calibri"/>
                <a:cs typeface="Calibri"/>
                <a:sym typeface="Calibri"/>
              </a:defRPr>
            </a:lvl2pPr>
            <a:lvl3pPr indent="0" lvl="2" marL="0" marR="0" rtl="0" algn="l">
              <a:spcBef>
                <a:spcPts val="0"/>
              </a:spcBef>
              <a:buNone/>
              <a:defRPr sz="1800">
                <a:solidFill>
                  <a:schemeClr val="dk1"/>
                </a:solidFill>
                <a:latin typeface="Calibri"/>
                <a:ea typeface="Calibri"/>
                <a:cs typeface="Calibri"/>
                <a:sym typeface="Calibri"/>
              </a:defRPr>
            </a:lvl3pPr>
            <a:lvl4pPr indent="0" lvl="3" marL="0" marR="0" rtl="0" algn="l">
              <a:spcBef>
                <a:spcPts val="0"/>
              </a:spcBef>
              <a:buNone/>
              <a:defRPr sz="1800">
                <a:solidFill>
                  <a:schemeClr val="dk1"/>
                </a:solidFill>
                <a:latin typeface="Calibri"/>
                <a:ea typeface="Calibri"/>
                <a:cs typeface="Calibri"/>
                <a:sym typeface="Calibri"/>
              </a:defRPr>
            </a:lvl4pPr>
            <a:lvl5pPr indent="0" lvl="4" marL="0" marR="0" rtl="0" algn="l">
              <a:spcBef>
                <a:spcPts val="0"/>
              </a:spcBef>
              <a:buNone/>
              <a:defRPr sz="1800">
                <a:solidFill>
                  <a:schemeClr val="dk1"/>
                </a:solidFill>
                <a:latin typeface="Calibri"/>
                <a:ea typeface="Calibri"/>
                <a:cs typeface="Calibri"/>
                <a:sym typeface="Calibri"/>
              </a:defRPr>
            </a:lvl5pPr>
            <a:lvl6pPr indent="0" lvl="5" marL="0" marR="0" rtl="0" algn="l">
              <a:spcBef>
                <a:spcPts val="0"/>
              </a:spcBef>
              <a:buNone/>
              <a:defRPr sz="1800">
                <a:solidFill>
                  <a:schemeClr val="dk1"/>
                </a:solidFill>
                <a:latin typeface="Calibri"/>
                <a:ea typeface="Calibri"/>
                <a:cs typeface="Calibri"/>
                <a:sym typeface="Calibri"/>
              </a:defRPr>
            </a:lvl6pPr>
            <a:lvl7pPr indent="0" lvl="6" marL="0" marR="0" rtl="0" algn="l">
              <a:spcBef>
                <a:spcPts val="0"/>
              </a:spcBef>
              <a:buNone/>
              <a:defRPr sz="1800">
                <a:solidFill>
                  <a:schemeClr val="dk1"/>
                </a:solidFill>
                <a:latin typeface="Calibri"/>
                <a:ea typeface="Calibri"/>
                <a:cs typeface="Calibri"/>
                <a:sym typeface="Calibri"/>
              </a:defRPr>
            </a:lvl7pPr>
            <a:lvl8pPr indent="0" lvl="7" marL="0" marR="0" rtl="0" algn="l">
              <a:spcBef>
                <a:spcPts val="0"/>
              </a:spcBef>
              <a:buNone/>
              <a:defRPr sz="1800">
                <a:solidFill>
                  <a:schemeClr val="dk1"/>
                </a:solidFill>
                <a:latin typeface="Calibri"/>
                <a:ea typeface="Calibri"/>
                <a:cs typeface="Calibri"/>
                <a:sym typeface="Calibri"/>
              </a:defRPr>
            </a:lvl8pPr>
            <a:lvl9pPr indent="0" lvl="8" marL="0" marR="0" rtl="0" algn="l">
              <a:spcBef>
                <a:spcPts val="0"/>
              </a:spcBef>
              <a:buNone/>
              <a:defRPr sz="1800">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Рисунок с подписью" type="picTx">
  <p:cSld name="PICTURE_WITH_CAPTION_TEXT">
    <p:spTree>
      <p:nvGrpSpPr>
        <p:cNvPr id="49" name="Shape 49"/>
        <p:cNvGrpSpPr/>
        <p:nvPr/>
      </p:nvGrpSpPr>
      <p:grpSpPr>
        <a:xfrm>
          <a:off x="0" y="0"/>
          <a:ext cx="0" cy="0"/>
          <a:chOff x="0" y="0"/>
          <a:chExt cx="0" cy="0"/>
        </a:xfrm>
      </p:grpSpPr>
      <p:sp>
        <p:nvSpPr>
          <p:cNvPr id="50" name="Google Shape;50;p1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2"/>
          <p:cNvSpPr/>
          <p:nvPr>
            <p:ph idx="2" type="pic"/>
          </p:nvPr>
        </p:nvSpPr>
        <p:spPr>
          <a:xfrm>
            <a:off x="5183188" y="987425"/>
            <a:ext cx="6172200" cy="4873625"/>
          </a:xfrm>
          <a:prstGeom prst="rect">
            <a:avLst/>
          </a:prstGeom>
          <a:noFill/>
          <a:ln>
            <a:noFill/>
          </a:ln>
        </p:spPr>
      </p:sp>
      <p:sp>
        <p:nvSpPr>
          <p:cNvPr id="52" name="Google Shape;52;p12"/>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3" name="Google Shape;53;p12"/>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2"/>
          <p:cNvSpPr txBox="1"/>
          <p:nvPr>
            <p:ph idx="11" type="ftr"/>
          </p:nvPr>
        </p:nvSpPr>
        <p:spPr>
          <a:xfrm>
            <a:off x="4038600" y="635635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2"/>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Calibri"/>
                <a:ea typeface="Calibri"/>
                <a:cs typeface="Calibri"/>
                <a:sym typeface="Calibri"/>
              </a:defRPr>
            </a:lvl1pPr>
            <a:lvl2pPr indent="0" lvl="1" marL="0" marR="0" rtl="0" algn="l">
              <a:spcBef>
                <a:spcPts val="0"/>
              </a:spcBef>
              <a:buNone/>
              <a:defRPr sz="1800">
                <a:solidFill>
                  <a:schemeClr val="dk1"/>
                </a:solidFill>
                <a:latin typeface="Calibri"/>
                <a:ea typeface="Calibri"/>
                <a:cs typeface="Calibri"/>
                <a:sym typeface="Calibri"/>
              </a:defRPr>
            </a:lvl2pPr>
            <a:lvl3pPr indent="0" lvl="2" marL="0" marR="0" rtl="0" algn="l">
              <a:spcBef>
                <a:spcPts val="0"/>
              </a:spcBef>
              <a:buNone/>
              <a:defRPr sz="1800">
                <a:solidFill>
                  <a:schemeClr val="dk1"/>
                </a:solidFill>
                <a:latin typeface="Calibri"/>
                <a:ea typeface="Calibri"/>
                <a:cs typeface="Calibri"/>
                <a:sym typeface="Calibri"/>
              </a:defRPr>
            </a:lvl3pPr>
            <a:lvl4pPr indent="0" lvl="3" marL="0" marR="0" rtl="0" algn="l">
              <a:spcBef>
                <a:spcPts val="0"/>
              </a:spcBef>
              <a:buNone/>
              <a:defRPr sz="1800">
                <a:solidFill>
                  <a:schemeClr val="dk1"/>
                </a:solidFill>
                <a:latin typeface="Calibri"/>
                <a:ea typeface="Calibri"/>
                <a:cs typeface="Calibri"/>
                <a:sym typeface="Calibri"/>
              </a:defRPr>
            </a:lvl4pPr>
            <a:lvl5pPr indent="0" lvl="4" marL="0" marR="0" rtl="0" algn="l">
              <a:spcBef>
                <a:spcPts val="0"/>
              </a:spcBef>
              <a:buNone/>
              <a:defRPr sz="1800">
                <a:solidFill>
                  <a:schemeClr val="dk1"/>
                </a:solidFill>
                <a:latin typeface="Calibri"/>
                <a:ea typeface="Calibri"/>
                <a:cs typeface="Calibri"/>
                <a:sym typeface="Calibri"/>
              </a:defRPr>
            </a:lvl5pPr>
            <a:lvl6pPr indent="0" lvl="5" marL="0" marR="0" rtl="0" algn="l">
              <a:spcBef>
                <a:spcPts val="0"/>
              </a:spcBef>
              <a:buNone/>
              <a:defRPr sz="1800">
                <a:solidFill>
                  <a:schemeClr val="dk1"/>
                </a:solidFill>
                <a:latin typeface="Calibri"/>
                <a:ea typeface="Calibri"/>
                <a:cs typeface="Calibri"/>
                <a:sym typeface="Calibri"/>
              </a:defRPr>
            </a:lvl6pPr>
            <a:lvl7pPr indent="0" lvl="6" marL="0" marR="0" rtl="0" algn="l">
              <a:spcBef>
                <a:spcPts val="0"/>
              </a:spcBef>
              <a:buNone/>
              <a:defRPr sz="1800">
                <a:solidFill>
                  <a:schemeClr val="dk1"/>
                </a:solidFill>
                <a:latin typeface="Calibri"/>
                <a:ea typeface="Calibri"/>
                <a:cs typeface="Calibri"/>
                <a:sym typeface="Calibri"/>
              </a:defRPr>
            </a:lvl7pPr>
            <a:lvl8pPr indent="0" lvl="7" marL="0" marR="0" rtl="0" algn="l">
              <a:spcBef>
                <a:spcPts val="0"/>
              </a:spcBef>
              <a:buNone/>
              <a:defRPr sz="1800">
                <a:solidFill>
                  <a:schemeClr val="dk1"/>
                </a:solidFill>
                <a:latin typeface="Calibri"/>
                <a:ea typeface="Calibri"/>
                <a:cs typeface="Calibri"/>
                <a:sym typeface="Calibri"/>
              </a:defRPr>
            </a:lvl8pPr>
            <a:lvl9pPr indent="0" lvl="8" marL="0" marR="0" rtl="0" algn="l">
              <a:spcBef>
                <a:spcPts val="0"/>
              </a:spcBef>
              <a:buNone/>
              <a:defRPr sz="1800">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pic>
        <p:nvPicPr>
          <p:cNvPr id="6" name="Google Shape;6;p3"/>
          <p:cNvPicPr preferRelativeResize="0"/>
          <p:nvPr/>
        </p:nvPicPr>
        <p:blipFill rotWithShape="1">
          <a:blip r:embed="rId1">
            <a:alphaModFix/>
          </a:blip>
          <a:srcRect b="0" l="0" r="0" t="0"/>
          <a:stretch/>
        </p:blipFill>
        <p:spPr>
          <a:xfrm>
            <a:off x="0" y="0"/>
            <a:ext cx="11424884" cy="6858000"/>
          </a:xfrm>
          <a:prstGeom prst="rect">
            <a:avLst/>
          </a:prstGeom>
          <a:noFill/>
          <a:ln>
            <a:noFill/>
          </a:ln>
        </p:spPr>
      </p:pic>
      <p:sp>
        <p:nvSpPr>
          <p:cNvPr id="7" name="Google Shape;7;p3"/>
          <p:cNvSpPr txBox="1"/>
          <p:nvPr>
            <p:ph type="title"/>
          </p:nvPr>
        </p:nvSpPr>
        <p:spPr>
          <a:xfrm>
            <a:off x="838200" y="1153682"/>
            <a:ext cx="8169067" cy="640935"/>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lt1"/>
              </a:buClr>
              <a:buSzPts val="4400"/>
              <a:buFont typeface="Calibri"/>
              <a:buNone/>
              <a:defRPr b="0" i="0" sz="4400" u="none" cap="none" strike="noStrik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 name="Google Shape;8;p3"/>
          <p:cNvSpPr txBox="1"/>
          <p:nvPr>
            <p:ph idx="1" type="body"/>
          </p:nvPr>
        </p:nvSpPr>
        <p:spPr>
          <a:xfrm>
            <a:off x="838200" y="1956988"/>
            <a:ext cx="8169067" cy="3384134"/>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9" name="Google Shape;9;p3"/>
          <p:cNvSpPr txBox="1"/>
          <p:nvPr/>
        </p:nvSpPr>
        <p:spPr>
          <a:xfrm>
            <a:off x="2697394" y="158758"/>
            <a:ext cx="6030096" cy="86177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chemeClr val="lt1"/>
                </a:solidFill>
                <a:latin typeface="Calibri"/>
                <a:ea typeface="Calibri"/>
                <a:cs typeface="Calibri"/>
                <a:sym typeface="Calibri"/>
              </a:rPr>
              <a:t>Development of innovative curricula and modules in Circular Economy and Sustainable Development</a:t>
            </a:r>
            <a:endParaRPr/>
          </a:p>
          <a:p>
            <a:pPr indent="0" lvl="0" marL="0" marR="0" rtl="0" algn="ctr">
              <a:spcBef>
                <a:spcPts val="0"/>
              </a:spcBef>
              <a:spcAft>
                <a:spcPts val="0"/>
              </a:spcAft>
              <a:buNone/>
            </a:pPr>
            <a:r>
              <a:rPr b="0" i="0" lang="en-US" sz="1400" u="none" cap="none" strike="noStrike">
                <a:solidFill>
                  <a:schemeClr val="lt1"/>
                </a:solidFill>
                <a:latin typeface="Calibri"/>
                <a:ea typeface="Calibri"/>
                <a:cs typeface="Calibri"/>
                <a:sym typeface="Calibri"/>
              </a:rPr>
              <a:t>Erasmus + project: 101129169</a:t>
            </a:r>
            <a:endParaRPr b="0" i="0" sz="1400" u="none" cap="none" strike="noStrike">
              <a:solidFill>
                <a:schemeClr val="lt1"/>
              </a:solidFill>
              <a:latin typeface="Calibri"/>
              <a:ea typeface="Calibri"/>
              <a:cs typeface="Calibri"/>
              <a:sym typeface="Calibri"/>
            </a:endParaRPr>
          </a:p>
        </p:txBody>
      </p:sp>
      <p:sp>
        <p:nvSpPr>
          <p:cNvPr id="10" name="Google Shape;10;p3"/>
          <p:cNvSpPr txBox="1"/>
          <p:nvPr/>
        </p:nvSpPr>
        <p:spPr>
          <a:xfrm>
            <a:off x="838200" y="5400942"/>
            <a:ext cx="8859833" cy="420129"/>
          </a:xfrm>
          <a:prstGeom prst="rect">
            <a:avLst/>
          </a:prstGeom>
          <a:noFill/>
          <a:ln>
            <a:noFill/>
          </a:ln>
        </p:spPr>
        <p:txBody>
          <a:bodyPr anchorCtr="0" anchor="t" bIns="45700" lIns="91425" spcFirstLastPara="1" rIns="91425" wrap="square" tIns="45700">
            <a:normAutofit fontScale="92500"/>
          </a:bodyPr>
          <a:lstStyle/>
          <a:p>
            <a:pPr indent="0" lvl="0" marL="0" marR="0" rtl="0" algn="ctr">
              <a:lnSpc>
                <a:spcPct val="90000"/>
              </a:lnSpc>
              <a:spcBef>
                <a:spcPts val="0"/>
              </a:spcBef>
              <a:spcAft>
                <a:spcPts val="0"/>
              </a:spcAft>
              <a:buClr>
                <a:schemeClr val="lt1"/>
              </a:buClr>
              <a:buSzPct val="100000"/>
              <a:buFont typeface="Arial"/>
              <a:buNone/>
            </a:pPr>
            <a:r>
              <a:rPr b="0" i="0" lang="en-US" sz="1100" u="none" cap="none" strike="noStrike">
                <a:solidFill>
                  <a:schemeClr val="lt1"/>
                </a:solidFill>
                <a:latin typeface="Calibri"/>
                <a:ea typeface="Calibri"/>
                <a:cs typeface="Calibri"/>
                <a:sym typeface="Calibri"/>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b="0" i="0" sz="1100" u="none" cap="none" strike="noStrike">
              <a:solidFill>
                <a:schemeClr val="lt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
          <p:cNvSpPr txBox="1"/>
          <p:nvPr>
            <p:ph type="ctrTitle"/>
          </p:nvPr>
        </p:nvSpPr>
        <p:spPr>
          <a:xfrm>
            <a:off x="703603" y="1105272"/>
            <a:ext cx="8192568"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lt1"/>
              </a:buClr>
              <a:buSzPts val="6000"/>
              <a:buFont typeface="Calibri"/>
              <a:buNone/>
            </a:pPr>
            <a:r>
              <a:t/>
            </a:r>
            <a:endParaRPr sz="3000"/>
          </a:p>
        </p:txBody>
      </p:sp>
      <p:sp>
        <p:nvSpPr>
          <p:cNvPr id="73" name="Google Shape;73;p1"/>
          <p:cNvSpPr txBox="1"/>
          <p:nvPr>
            <p:ph idx="1" type="subTitle"/>
          </p:nvPr>
        </p:nvSpPr>
        <p:spPr>
          <a:xfrm>
            <a:off x="703603" y="3832954"/>
            <a:ext cx="8192700" cy="16557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lt1"/>
              </a:buClr>
              <a:buSzPts val="240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g2ddda617c36_0_0"/>
          <p:cNvSpPr txBox="1"/>
          <p:nvPr>
            <p:ph type="ctrTitle"/>
          </p:nvPr>
        </p:nvSpPr>
        <p:spPr>
          <a:xfrm>
            <a:off x="703603" y="1105272"/>
            <a:ext cx="8192700" cy="2387700"/>
          </a:xfrm>
          <a:prstGeom prst="rect">
            <a:avLst/>
          </a:prstGeom>
        </p:spPr>
        <p:txBody>
          <a:bodyPr anchorCtr="0" anchor="b" bIns="45700" lIns="91425" spcFirstLastPara="1" rIns="91425" wrap="square" tIns="45700">
            <a:normAutofit/>
          </a:bodyPr>
          <a:lstStyle/>
          <a:p>
            <a:pPr indent="0" lvl="0" marL="0" rtl="0" algn="ctr">
              <a:spcBef>
                <a:spcPts val="0"/>
              </a:spcBef>
              <a:spcAft>
                <a:spcPts val="0"/>
              </a:spcAft>
              <a:buNone/>
            </a:pPr>
            <a:r>
              <a:t/>
            </a:r>
            <a:endParaRPr/>
          </a:p>
        </p:txBody>
      </p:sp>
      <p:sp>
        <p:nvSpPr>
          <p:cNvPr id="79" name="Google Shape;79;g2ddda617c36_0_0"/>
          <p:cNvSpPr txBox="1"/>
          <p:nvPr>
            <p:ph idx="1" type="subTitle"/>
          </p:nvPr>
        </p:nvSpPr>
        <p:spPr>
          <a:xfrm>
            <a:off x="703603" y="3619129"/>
            <a:ext cx="8192700" cy="1655700"/>
          </a:xfrm>
          <a:prstGeom prst="rect">
            <a:avLst/>
          </a:prstGeom>
        </p:spPr>
        <p:txBody>
          <a:bodyPr anchorCtr="0" anchor="t" bIns="45700" lIns="91425" spcFirstLastPara="1" rIns="91425" wrap="square" tIns="45700">
            <a:normAutofit/>
          </a:bodyPr>
          <a:lstStyle/>
          <a:p>
            <a:pPr indent="0" lvl="0" marL="0" rtl="0" algn="ctr">
              <a:spcBef>
                <a:spcPts val="100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2"/>
          <p:cNvSpPr txBox="1"/>
          <p:nvPr>
            <p:ph type="title"/>
          </p:nvPr>
        </p:nvSpPr>
        <p:spPr>
          <a:xfrm>
            <a:off x="427290" y="1093862"/>
            <a:ext cx="8571431" cy="596826"/>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4400"/>
              <a:buFont typeface="Calibri"/>
              <a:buNone/>
            </a:pPr>
            <a:r>
              <a:t/>
            </a:r>
            <a:endParaRPr/>
          </a:p>
        </p:txBody>
      </p:sp>
      <p:sp>
        <p:nvSpPr>
          <p:cNvPr id="85" name="Google Shape;85;p2"/>
          <p:cNvSpPr txBox="1"/>
          <p:nvPr>
            <p:ph idx="1" type="body"/>
          </p:nvPr>
        </p:nvSpPr>
        <p:spPr>
          <a:xfrm>
            <a:off x="427290" y="1825626"/>
            <a:ext cx="8571431" cy="3541134"/>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0"/>
              </a:spcAft>
              <a:buClr>
                <a:schemeClr val="lt1"/>
              </a:buClr>
              <a:buSzPts val="280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2024-04-14T05:56:40Z</dcterms:created>
  <dc:creator>Begov Jamshed</dc:creator>
</cp:coreProperties>
</file>